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1" autoAdjust="0"/>
    <p:restoredTop sz="94660"/>
  </p:normalViewPr>
  <p:slideViewPr>
    <p:cSldViewPr snapToGrid="0">
      <p:cViewPr varScale="1">
        <p:scale>
          <a:sx n="61" d="100"/>
          <a:sy n="61" d="100"/>
        </p:scale>
        <p:origin x="3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 Боты</c:v>
                </c:pt>
                <c:pt idx="1">
                  <c:v> Дунаево</c:v>
                </c:pt>
                <c:pt idx="2">
                  <c:v>Чикичей</c:v>
                </c:pt>
                <c:pt idx="3">
                  <c:v>Шилко-Завод</c:v>
                </c:pt>
                <c:pt idx="4">
                  <c:v>Н.Куэнга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</c:v>
                </c:pt>
                <c:pt idx="1">
                  <c:v>93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 знаний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 Боты</c:v>
                </c:pt>
                <c:pt idx="1">
                  <c:v> Дунаево</c:v>
                </c:pt>
                <c:pt idx="2">
                  <c:v>Чикичей</c:v>
                </c:pt>
                <c:pt idx="3">
                  <c:v>Шилко-Завод</c:v>
                </c:pt>
                <c:pt idx="4">
                  <c:v>Н.Куэнга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100</c:v>
                </c:pt>
                <c:pt idx="1">
                  <c:v>40</c:v>
                </c:pt>
                <c:pt idx="2">
                  <c:v>80</c:v>
                </c:pt>
                <c:pt idx="3">
                  <c:v>33</c:v>
                </c:pt>
                <c:pt idx="4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выполнения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 Боты</c:v>
                </c:pt>
                <c:pt idx="1">
                  <c:v> Дунаево</c:v>
                </c:pt>
                <c:pt idx="2">
                  <c:v>Чикичей</c:v>
                </c:pt>
                <c:pt idx="3">
                  <c:v>Шилко-Завод</c:v>
                </c:pt>
                <c:pt idx="4">
                  <c:v>Н.Куэнга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91</c:v>
                </c:pt>
                <c:pt idx="1">
                  <c:v>60</c:v>
                </c:pt>
                <c:pt idx="2">
                  <c:v>74</c:v>
                </c:pt>
                <c:pt idx="3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6539784"/>
        <c:axId val="158298872"/>
      </c:barChart>
      <c:catAx>
        <c:axId val="116539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298872"/>
        <c:crosses val="autoZero"/>
        <c:auto val="1"/>
        <c:lblAlgn val="ctr"/>
        <c:lblOffset val="100"/>
        <c:noMultiLvlLbl val="0"/>
      </c:catAx>
      <c:valAx>
        <c:axId val="158298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539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Успев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Кокуй№2</c:v>
                </c:pt>
                <c:pt idx="1">
                  <c:v>Ломы</c:v>
                </c:pt>
                <c:pt idx="2">
                  <c:v>Сретенск№1</c:v>
                </c:pt>
                <c:pt idx="3">
                  <c:v>У. Наринзор</c:v>
                </c:pt>
                <c:pt idx="4">
                  <c:v>Кокуй №1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86</c:v>
                </c:pt>
                <c:pt idx="1">
                  <c:v>80</c:v>
                </c:pt>
                <c:pt idx="2">
                  <c:v>83</c:v>
                </c:pt>
                <c:pt idx="3">
                  <c:v>80</c:v>
                </c:pt>
                <c:pt idx="4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Кокуй№2</c:v>
                </c:pt>
                <c:pt idx="1">
                  <c:v>Ломы</c:v>
                </c:pt>
                <c:pt idx="2">
                  <c:v>Сретенск№1</c:v>
                </c:pt>
                <c:pt idx="3">
                  <c:v>У. Наринзор</c:v>
                </c:pt>
                <c:pt idx="4">
                  <c:v>Кокуй №1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59</c:v>
                </c:pt>
                <c:pt idx="1">
                  <c:v>80</c:v>
                </c:pt>
                <c:pt idx="2">
                  <c:v>62</c:v>
                </c:pt>
                <c:pt idx="3">
                  <c:v>30</c:v>
                </c:pt>
                <c:pt idx="4">
                  <c:v>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выполнения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Кокуй№2</c:v>
                </c:pt>
                <c:pt idx="1">
                  <c:v>Ломы</c:v>
                </c:pt>
                <c:pt idx="2">
                  <c:v>Сретенск№1</c:v>
                </c:pt>
                <c:pt idx="3">
                  <c:v>У. Наринзор</c:v>
                </c:pt>
                <c:pt idx="4">
                  <c:v>Кокуй №1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57</c:v>
                </c:pt>
                <c:pt idx="1">
                  <c:v>69</c:v>
                </c:pt>
                <c:pt idx="2">
                  <c:v>70</c:v>
                </c:pt>
                <c:pt idx="3">
                  <c:v>60</c:v>
                </c:pt>
                <c:pt idx="4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299656"/>
        <c:axId val="158300048"/>
      </c:barChart>
      <c:catAx>
        <c:axId val="158299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300048"/>
        <c:crosses val="autoZero"/>
        <c:auto val="1"/>
        <c:lblAlgn val="ctr"/>
        <c:lblOffset val="100"/>
        <c:noMultiLvlLbl val="0"/>
      </c:catAx>
      <c:valAx>
        <c:axId val="15830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299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Алия</c:v>
                </c:pt>
                <c:pt idx="1">
                  <c:v>Молодовск</c:v>
                </c:pt>
                <c:pt idx="2">
                  <c:v>Кусть-Карск</c:v>
                </c:pt>
                <c:pt idx="3">
                  <c:v>Фирсово</c:v>
                </c:pt>
                <c:pt idx="4">
                  <c:v>В. Куларки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</c:v>
                </c:pt>
                <c:pt idx="1">
                  <c:v>67</c:v>
                </c:pt>
                <c:pt idx="2">
                  <c:v>54</c:v>
                </c:pt>
                <c:pt idx="3">
                  <c:v>67</c:v>
                </c:pt>
                <c:pt idx="4">
                  <c:v>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Алия</c:v>
                </c:pt>
                <c:pt idx="1">
                  <c:v>Молодовск</c:v>
                </c:pt>
                <c:pt idx="2">
                  <c:v>Кусть-Карск</c:v>
                </c:pt>
                <c:pt idx="3">
                  <c:v>Фирсово</c:v>
                </c:pt>
                <c:pt idx="4">
                  <c:v>В. Куларки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28</c:v>
                </c:pt>
                <c:pt idx="1">
                  <c:v>33</c:v>
                </c:pt>
                <c:pt idx="2">
                  <c:v>28</c:v>
                </c:pt>
                <c:pt idx="3">
                  <c:v>33</c:v>
                </c:pt>
                <c:pt idx="4">
                  <c:v>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выполнения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Алия</c:v>
                </c:pt>
                <c:pt idx="1">
                  <c:v>Молодовск</c:v>
                </c:pt>
                <c:pt idx="2">
                  <c:v>Кусть-Карск</c:v>
                </c:pt>
                <c:pt idx="3">
                  <c:v>Фирсово</c:v>
                </c:pt>
                <c:pt idx="4">
                  <c:v>В. Куларки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49</c:v>
                </c:pt>
                <c:pt idx="1">
                  <c:v>48</c:v>
                </c:pt>
                <c:pt idx="2">
                  <c:v>44</c:v>
                </c:pt>
                <c:pt idx="3">
                  <c:v>44</c:v>
                </c:pt>
                <c:pt idx="4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300832"/>
        <c:axId val="158301224"/>
      </c:barChart>
      <c:catAx>
        <c:axId val="158300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301224"/>
        <c:crosses val="autoZero"/>
        <c:auto val="1"/>
        <c:lblAlgn val="ctr"/>
        <c:lblOffset val="100"/>
        <c:noMultiLvlLbl val="0"/>
      </c:catAx>
      <c:valAx>
        <c:axId val="15830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300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выполнения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821664"/>
        <c:axId val="159822056"/>
      </c:barChart>
      <c:catAx>
        <c:axId val="15982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822056"/>
        <c:crosses val="autoZero"/>
        <c:auto val="1"/>
        <c:lblAlgn val="ctr"/>
        <c:lblOffset val="100"/>
        <c:noMultiLvlLbl val="0"/>
      </c:catAx>
      <c:valAx>
        <c:axId val="159822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82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Запись натурального числа</c:v>
                </c:pt>
                <c:pt idx="1">
                  <c:v>Действия с натур. Числами</c:v>
                </c:pt>
                <c:pt idx="2">
                  <c:v>Сравнение чисел</c:v>
                </c:pt>
                <c:pt idx="3">
                  <c:v> Геометрия </c:v>
                </c:pt>
                <c:pt idx="4">
                  <c:v>Задачи базового уровня</c:v>
                </c:pt>
                <c:pt idx="5">
                  <c:v>Задачи пов. сложности</c:v>
                </c:pt>
                <c:pt idx="6">
                  <c:v>Нахождение часи от целого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91</c:v>
                </c:pt>
                <c:pt idx="1">
                  <c:v>75</c:v>
                </c:pt>
                <c:pt idx="2">
                  <c:v>93</c:v>
                </c:pt>
                <c:pt idx="3">
                  <c:v>48</c:v>
                </c:pt>
                <c:pt idx="4">
                  <c:v>47</c:v>
                </c:pt>
                <c:pt idx="5">
                  <c:v>38</c:v>
                </c:pt>
                <c:pt idx="6">
                  <c:v>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Запись натурального числа</c:v>
                </c:pt>
                <c:pt idx="1">
                  <c:v>Действия с натур. Числами</c:v>
                </c:pt>
                <c:pt idx="2">
                  <c:v>Сравнение чисел</c:v>
                </c:pt>
                <c:pt idx="3">
                  <c:v> Геометрия </c:v>
                </c:pt>
                <c:pt idx="4">
                  <c:v>Задачи базового уровня</c:v>
                </c:pt>
                <c:pt idx="5">
                  <c:v>Задачи пов. сложности</c:v>
                </c:pt>
                <c:pt idx="6">
                  <c:v>Нахождение часи от целого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Запись натурального числа</c:v>
                </c:pt>
                <c:pt idx="1">
                  <c:v>Действия с натур. Числами</c:v>
                </c:pt>
                <c:pt idx="2">
                  <c:v>Сравнение чисел</c:v>
                </c:pt>
                <c:pt idx="3">
                  <c:v> Геометрия </c:v>
                </c:pt>
                <c:pt idx="4">
                  <c:v>Задачи базового уровня</c:v>
                </c:pt>
                <c:pt idx="5">
                  <c:v>Задачи пов. сложности</c:v>
                </c:pt>
                <c:pt idx="6">
                  <c:v>Нахождение часи от целого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6712472"/>
        <c:axId val="116753512"/>
      </c:barChart>
      <c:catAx>
        <c:axId val="116712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753512"/>
        <c:crosses val="autoZero"/>
        <c:auto val="1"/>
        <c:lblAlgn val="ctr"/>
        <c:lblOffset val="100"/>
        <c:noMultiLvlLbl val="0"/>
      </c:catAx>
      <c:valAx>
        <c:axId val="116753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712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790414" y="1115878"/>
            <a:ext cx="12144214" cy="498964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Анализ  диагностического  </a:t>
            </a:r>
            <a:r>
              <a:rPr lang="ru-RU" sz="4800" dirty="0" smtClean="0"/>
              <a:t>тестирования</a:t>
            </a:r>
            <a:br>
              <a:rPr lang="ru-RU" sz="4800" dirty="0" smtClean="0"/>
            </a:br>
            <a:r>
              <a:rPr lang="ru-RU" sz="4800" dirty="0" smtClean="0"/>
              <a:t>  </a:t>
            </a:r>
            <a:r>
              <a:rPr lang="ru-RU" sz="4800" dirty="0" smtClean="0"/>
              <a:t>по  математике в 5 </a:t>
            </a:r>
            <a:r>
              <a:rPr lang="ru-RU" sz="4800" dirty="0" err="1" smtClean="0"/>
              <a:t>кл</a:t>
            </a:r>
            <a:r>
              <a:rPr lang="ru-RU" sz="4800" dirty="0" smtClean="0"/>
              <a:t>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05364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22186472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777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26321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9421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123767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93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0893532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7943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65342407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7664188"/>
      </p:ext>
    </p:extLst>
  </p:cSld>
  <p:clrMapOvr>
    <a:masterClrMapping/>
  </p:clrMapOvr>
</p:sld>
</file>

<file path=ppt/theme/theme1.xml><?xml version="1.0" encoding="utf-8"?>
<a:theme xmlns:a="http://schemas.openxmlformats.org/drawingml/2006/main" name="Глубина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TM04033923[[fn=Глубина]]</Template>
  <TotalTime>43</TotalTime>
  <Words>13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Corbel</vt:lpstr>
      <vt:lpstr>Глубина</vt:lpstr>
      <vt:lpstr>Анализ  диагностического  тестирования   по  математике в 5 кл.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 диагностического  тестирования  по математике в 5 кл.</dc:title>
  <dc:creator>математика 11</dc:creator>
  <cp:lastModifiedBy>математика 11</cp:lastModifiedBy>
  <cp:revision>6</cp:revision>
  <dcterms:created xsi:type="dcterms:W3CDTF">2015-11-20T01:04:17Z</dcterms:created>
  <dcterms:modified xsi:type="dcterms:W3CDTF">2015-11-20T01:48:10Z</dcterms:modified>
</cp:coreProperties>
</file>